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1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FAZ-ME UM SERVO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FAZ-ME UM SERVO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Faz-me um servo,</a:t>
            </a:r>
          </a:p>
          <a:p>
            <a:r>
              <a:rPr lang="pt-BR" dirty="0"/>
              <a:t>pronto a servir. </a:t>
            </a:r>
          </a:p>
          <a:p>
            <a:r>
              <a:rPr lang="pt-BR" dirty="0"/>
              <a:t>Quero estar </a:t>
            </a:r>
          </a:p>
          <a:p>
            <a:r>
              <a:rPr lang="pt-BR" dirty="0"/>
              <a:t>bem junto de Ti.</a:t>
            </a:r>
          </a:p>
          <a:p>
            <a:r>
              <a:rPr lang="pt-BR" dirty="0"/>
              <a:t>Meu coração </a:t>
            </a:r>
          </a:p>
        </p:txBody>
      </p:sp>
    </p:spTree>
    <p:extLst>
      <p:ext uri="{BB962C8B-B14F-4D97-AF65-F5344CB8AC3E}">
        <p14:creationId xmlns:p14="http://schemas.microsoft.com/office/powerpoint/2010/main" val="2961795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FAZ-ME UM SERVO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A1B0401-630C-4A4A-B4B5-3563C97F5F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possa sempre pedir: </a:t>
            </a:r>
          </a:p>
          <a:p>
            <a:r>
              <a:rPr lang="pt-BR" dirty="0"/>
              <a:t>“Faz-me um servo, </a:t>
            </a:r>
          </a:p>
          <a:p>
            <a:r>
              <a:rPr lang="pt-BR" dirty="0"/>
              <a:t>faz-me um servo, </a:t>
            </a:r>
          </a:p>
          <a:p>
            <a:r>
              <a:rPr lang="pt-BR" dirty="0"/>
              <a:t>faz-me um servo, </a:t>
            </a:r>
          </a:p>
          <a:p>
            <a:r>
              <a:rPr lang="pt-BR"/>
              <a:t>meu </a:t>
            </a:r>
            <a:r>
              <a:rPr lang="pt-BR" dirty="0"/>
              <a:t>Deus.”</a:t>
            </a:r>
          </a:p>
        </p:txBody>
      </p:sp>
    </p:spTree>
    <p:extLst>
      <p:ext uri="{BB962C8B-B14F-4D97-AF65-F5344CB8AC3E}">
        <p14:creationId xmlns:p14="http://schemas.microsoft.com/office/powerpoint/2010/main" val="830563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1710</TotalTime>
  <Words>49</Words>
  <Application>Microsoft Office PowerPoint</Application>
  <PresentationFormat>Apresentação na tela (16:9)</PresentationFormat>
  <Paragraphs>16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FAZ-ME UM SERVO</vt:lpstr>
      <vt:lpstr>FAZ-ME UM SERVO</vt:lpstr>
      <vt:lpstr>FAZ-ME UM SERVO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22</cp:revision>
  <dcterms:created xsi:type="dcterms:W3CDTF">2019-03-12T19:19:25Z</dcterms:created>
  <dcterms:modified xsi:type="dcterms:W3CDTF">2019-06-12T22:35:55Z</dcterms:modified>
</cp:coreProperties>
</file>

<file path=docProps/thumbnail.jpeg>
</file>